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6469-61BD-4A68-8291-3E408EA02B4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6858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 - 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- Pomegranate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4800" dirty="0" smtClean="0"/>
              <a:t>	</a:t>
            </a:r>
            <a:r>
              <a:rPr lang="en-US" sz="8800" b="1" dirty="0" smtClean="0"/>
              <a:t>अ</a:t>
            </a:r>
            <a:endParaRPr lang="en-US" sz="8800" b="1" dirty="0"/>
          </a:p>
        </p:txBody>
      </p:sp>
      <p:pic>
        <p:nvPicPr>
          <p:cNvPr id="5" name="Content Placeholder 6" descr="Screenshot_20200703-19131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33400"/>
            <a:ext cx="5111750" cy="51054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28600"/>
            <a:ext cx="914401" cy="762000"/>
          </a:xfrm>
          <a:prstGeom prst="rect">
            <a:avLst/>
          </a:prstGeom>
          <a:noFill/>
        </p:spPr>
      </p:pic>
      <p:pic>
        <p:nvPicPr>
          <p:cNvPr id="102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399" y="0"/>
            <a:ext cx="21336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2285999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ओखली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Screenshot_20200705_124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04800"/>
            <a:ext cx="5111750" cy="55625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8800" b="1" dirty="0" smtClean="0"/>
              <a:t>   ओ 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143001" cy="1295400"/>
          </a:xfrm>
          <a:prstGeom prst="rect">
            <a:avLst/>
          </a:prstGeom>
          <a:noFill/>
        </p:spPr>
      </p:pic>
      <p:pic>
        <p:nvPicPr>
          <p:cNvPr id="1024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12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2514599" cy="609600"/>
          </a:xfrm>
        </p:spPr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औरत</a:t>
            </a:r>
            <a:r>
              <a:rPr lang="en-US" dirty="0" smtClean="0"/>
              <a:t>  Woman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औ</a:t>
            </a:r>
            <a:endParaRPr lang="en-US" sz="8800" b="1" dirty="0"/>
          </a:p>
        </p:txBody>
      </p:sp>
      <p:pic>
        <p:nvPicPr>
          <p:cNvPr id="7" name="Content Placeholder 6" descr="Screenshot_20200705_123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273050"/>
            <a:ext cx="4267200" cy="585311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143001" cy="1219200"/>
          </a:xfrm>
          <a:prstGeom prst="rect">
            <a:avLst/>
          </a:prstGeom>
          <a:noFill/>
        </p:spPr>
      </p:pic>
      <p:pic>
        <p:nvPicPr>
          <p:cNvPr id="1126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2" y="0"/>
            <a:ext cx="167747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2286000" cy="609600"/>
          </a:xfrm>
        </p:spPr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अंगूर</a:t>
            </a:r>
            <a:r>
              <a:rPr lang="en-US" dirty="0" smtClean="0"/>
              <a:t>  Grapes</a:t>
            </a:r>
            <a:endParaRPr lang="en-US" dirty="0"/>
          </a:p>
        </p:txBody>
      </p:sp>
      <p:pic>
        <p:nvPicPr>
          <p:cNvPr id="5" name="Content Placeholder 4" descr="Screenshot_20200705-09553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52031"/>
            <a:ext cx="5111750" cy="2895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800" b="1" dirty="0" smtClean="0"/>
              <a:t>	</a:t>
            </a:r>
            <a:r>
              <a:rPr lang="en-US" sz="8800" b="1" dirty="0" err="1" smtClean="0"/>
              <a:t>अं</a:t>
            </a:r>
            <a:r>
              <a:rPr lang="en-US" sz="8800" b="1" dirty="0" smtClean="0"/>
              <a:t> </a:t>
            </a:r>
            <a:r>
              <a:rPr lang="en-US" dirty="0"/>
              <a:t>	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28600"/>
            <a:ext cx="1143001" cy="1143000"/>
          </a:xfrm>
          <a:prstGeom prst="rect">
            <a:avLst/>
          </a:prstGeom>
          <a:noFill/>
        </p:spPr>
      </p:pic>
      <p:pic>
        <p:nvPicPr>
          <p:cNvPr id="1229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1676399" cy="60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अः</a:t>
            </a:r>
            <a:r>
              <a:rPr lang="en-US" dirty="0" smtClean="0"/>
              <a:t>  -  </a:t>
            </a:r>
            <a:r>
              <a:rPr lang="en-US" dirty="0" err="1" smtClean="0"/>
              <a:t>अह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" name="Content Placeholder 4" descr="Screenshot_20200705_123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09600"/>
            <a:ext cx="5111750" cy="54101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sz="8800" b="1" dirty="0" err="1" smtClean="0"/>
              <a:t>अः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219201" cy="1219200"/>
          </a:xfrm>
          <a:prstGeom prst="rect">
            <a:avLst/>
          </a:prstGeom>
          <a:noFill/>
        </p:spPr>
      </p:pic>
      <p:pic>
        <p:nvPicPr>
          <p:cNvPr id="1331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89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2514600" cy="609600"/>
          </a:xfrm>
        </p:spPr>
        <p:txBody>
          <a:bodyPr/>
          <a:lstStyle/>
          <a:p>
            <a:r>
              <a:rPr lang="en-US" dirty="0" smtClean="0"/>
              <a:t>इ – </a:t>
            </a:r>
            <a:r>
              <a:rPr lang="en-US" dirty="0" err="1" smtClean="0"/>
              <a:t>इमली</a:t>
            </a:r>
            <a:r>
              <a:rPr lang="en-US" dirty="0" smtClean="0"/>
              <a:t>  Tamarind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इ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"/>
            <a:ext cx="1143001" cy="1143000"/>
          </a:xfrm>
          <a:prstGeom prst="rect">
            <a:avLst/>
          </a:prstGeom>
          <a:noFill/>
        </p:spPr>
      </p:pic>
      <p:pic>
        <p:nvPicPr>
          <p:cNvPr id="3074" name="Picture 2" descr="C:\Users\user\Downloads\Screenshot_20200705-193955~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1304952"/>
          </a:xfrm>
          <a:prstGeom prst="rect">
            <a:avLst/>
          </a:prstGeom>
          <a:noFill/>
        </p:spPr>
      </p:pic>
      <p:pic>
        <p:nvPicPr>
          <p:cNvPr id="1026" name="Picture 2" descr="C:\Users\user\Downloads\Screenshot_20200703-19174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371600"/>
            <a:ext cx="5257800" cy="441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143000"/>
            <a:ext cx="2362199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आ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Content Placeholder 4" descr="Screenshot_20200703-1916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85800"/>
            <a:ext cx="5111750" cy="5257799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0"/>
            <a:ext cx="914399" cy="914400"/>
          </a:xfrm>
          <a:prstGeom prst="rect">
            <a:avLst/>
          </a:prstGeom>
          <a:noFill/>
        </p:spPr>
      </p:pic>
      <p:pic>
        <p:nvPicPr>
          <p:cNvPr id="205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6800"/>
            <a:ext cx="2209800" cy="609600"/>
          </a:xfrm>
        </p:spPr>
        <p:txBody>
          <a:bodyPr/>
          <a:lstStyle/>
          <a:p>
            <a:r>
              <a:rPr lang="en-US" dirty="0" smtClean="0"/>
              <a:t>ई – </a:t>
            </a:r>
            <a:r>
              <a:rPr lang="en-US" dirty="0" err="1" smtClean="0"/>
              <a:t>ईख</a:t>
            </a:r>
            <a:r>
              <a:rPr lang="en-US" dirty="0" smtClean="0"/>
              <a:t>  Sugarcane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ई</a:t>
            </a:r>
            <a:endParaRPr lang="en-US" sz="8800" b="1" dirty="0"/>
          </a:p>
        </p:txBody>
      </p:sp>
      <p:pic>
        <p:nvPicPr>
          <p:cNvPr id="5" name="Content Placeholder 4" descr="Screenshot_20200703-19252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57201"/>
            <a:ext cx="5111750" cy="59436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066801" cy="1066800"/>
          </a:xfrm>
          <a:prstGeom prst="rect">
            <a:avLst/>
          </a:prstGeom>
          <a:noFill/>
        </p:spPr>
      </p:pic>
      <p:pic>
        <p:nvPicPr>
          <p:cNvPr id="4098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84" y="1"/>
            <a:ext cx="1806515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057399" cy="609600"/>
          </a:xfrm>
        </p:spPr>
        <p:txBody>
          <a:bodyPr/>
          <a:lstStyle/>
          <a:p>
            <a:r>
              <a:rPr lang="en-US" dirty="0" smtClean="0"/>
              <a:t>उ – </a:t>
            </a:r>
            <a:r>
              <a:rPr lang="en-US" dirty="0" err="1" smtClean="0"/>
              <a:t>उल्लू</a:t>
            </a:r>
            <a:r>
              <a:rPr lang="en-US" dirty="0" smtClean="0"/>
              <a:t>  Owl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8800" b="1" dirty="0" smtClean="0"/>
              <a:t>उ</a:t>
            </a:r>
            <a:endParaRPr lang="en-US" sz="8800" b="1" dirty="0"/>
          </a:p>
        </p:txBody>
      </p:sp>
      <p:pic>
        <p:nvPicPr>
          <p:cNvPr id="5" name="Content Placeholder 4" descr="Screenshot_20200703-19580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084" y="273050"/>
            <a:ext cx="4406115" cy="612775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990601" cy="990600"/>
          </a:xfrm>
          <a:prstGeom prst="rect">
            <a:avLst/>
          </a:prstGeom>
          <a:noFill/>
        </p:spPr>
      </p:pic>
      <p:pic>
        <p:nvPicPr>
          <p:cNvPr id="512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0"/>
            <a:ext cx="1600200" cy="94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1676399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ऊ  - 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800" dirty="0" smtClean="0"/>
              <a:t> 	</a:t>
            </a:r>
            <a:r>
              <a:rPr lang="en-US" sz="8800" b="1" dirty="0" smtClean="0"/>
              <a:t>ऊ</a:t>
            </a:r>
            <a:endParaRPr lang="en-US" sz="8800" b="1" dirty="0"/>
          </a:p>
        </p:txBody>
      </p:sp>
      <p:pic>
        <p:nvPicPr>
          <p:cNvPr id="5" name="Content Placeholder 4" descr="Screenshot_20200703-20151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28600"/>
            <a:ext cx="5111750" cy="58674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066801" cy="1066800"/>
          </a:xfrm>
          <a:prstGeom prst="rect">
            <a:avLst/>
          </a:prstGeom>
          <a:noFill/>
        </p:spPr>
      </p:pic>
      <p:pic>
        <p:nvPicPr>
          <p:cNvPr id="614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1" y="0"/>
            <a:ext cx="1677479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6800"/>
            <a:ext cx="2133600" cy="533400"/>
          </a:xfrm>
        </p:spPr>
        <p:txBody>
          <a:bodyPr/>
          <a:lstStyle/>
          <a:p>
            <a:r>
              <a:rPr lang="en-US" dirty="0" smtClean="0"/>
              <a:t>ऋ – ऋ      Saint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8800" b="1" dirty="0" smtClean="0"/>
              <a:t>ऋ</a:t>
            </a:r>
            <a:endParaRPr lang="en-US" sz="8800" b="1" dirty="0"/>
          </a:p>
        </p:txBody>
      </p:sp>
      <p:pic>
        <p:nvPicPr>
          <p:cNvPr id="5" name="Content Placeholder 4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91694"/>
            <a:ext cx="5111750" cy="5856706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143001" cy="1219200"/>
          </a:xfrm>
          <a:prstGeom prst="rect">
            <a:avLst/>
          </a:prstGeom>
          <a:noFill/>
        </p:spPr>
      </p:pic>
      <p:pic>
        <p:nvPicPr>
          <p:cNvPr id="717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"/>
            <a:ext cx="1752600" cy="103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990600"/>
            <a:ext cx="2057399" cy="552450"/>
          </a:xfrm>
        </p:spPr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एडी</a:t>
            </a:r>
            <a:r>
              <a:rPr lang="en-US" dirty="0" smtClean="0"/>
              <a:t>     Heel</a:t>
            </a:r>
            <a:endParaRPr lang="en-US" dirty="0"/>
          </a:p>
        </p:txBody>
      </p:sp>
      <p:pic>
        <p:nvPicPr>
          <p:cNvPr id="5" name="Content Placeholder 4" descr="Screenshot_20200705-09522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08631"/>
            <a:ext cx="5111750" cy="39819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ए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295401" cy="914400"/>
          </a:xfrm>
          <a:prstGeom prst="rect">
            <a:avLst/>
          </a:prstGeom>
          <a:noFill/>
        </p:spPr>
      </p:pic>
      <p:pic>
        <p:nvPicPr>
          <p:cNvPr id="819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448" y="0"/>
            <a:ext cx="1935552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143000"/>
            <a:ext cx="2362200" cy="533400"/>
          </a:xfrm>
        </p:spPr>
        <p:txBody>
          <a:bodyPr/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endParaRPr lang="en-US" dirty="0"/>
          </a:p>
        </p:txBody>
      </p:sp>
      <p:pic>
        <p:nvPicPr>
          <p:cNvPr id="5" name="Content Placeholder 4" descr="Screenshot_20200705-09534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371600"/>
            <a:ext cx="5111750" cy="403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ऐ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143001" cy="1066800"/>
          </a:xfrm>
          <a:prstGeom prst="rect">
            <a:avLst/>
          </a:prstGeom>
          <a:noFill/>
        </p:spPr>
      </p:pic>
      <p:pic>
        <p:nvPicPr>
          <p:cNvPr id="9218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57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अ  -  अनार  - Pomegranate</vt:lpstr>
      <vt:lpstr>इ – इमली  Tamarind</vt:lpstr>
      <vt:lpstr>      आ – आम  Mango</vt:lpstr>
      <vt:lpstr>ई – ईख  Sugarcane</vt:lpstr>
      <vt:lpstr>उ – उल्लू  Owl</vt:lpstr>
      <vt:lpstr>ऊ  -  ऊन Wool</vt:lpstr>
      <vt:lpstr>ऋ – ऋ      Saint</vt:lpstr>
      <vt:lpstr>ए  -  एडी     Heel</vt:lpstr>
      <vt:lpstr>ऐ  -  ऐनक Spectacles</vt:lpstr>
      <vt:lpstr>ओ  -  ओखली  </vt:lpstr>
      <vt:lpstr>औ  -  औरत  Woman</vt:lpstr>
      <vt:lpstr>अं  -  अंगूर  Grapes</vt:lpstr>
      <vt:lpstr>अः  -  अह: 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2020-07-03T15:09:26Z</dcterms:created>
  <dcterms:modified xsi:type="dcterms:W3CDTF">2020-07-08T12:20:45Z</dcterms:modified>
</cp:coreProperties>
</file>